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65" r:id="rId3"/>
    <p:sldId id="297" r:id="rId4"/>
    <p:sldId id="306" r:id="rId5"/>
    <p:sldId id="298" r:id="rId6"/>
    <p:sldId id="307" r:id="rId7"/>
    <p:sldId id="299" r:id="rId8"/>
    <p:sldId id="309" r:id="rId9"/>
    <p:sldId id="305" r:id="rId10"/>
    <p:sldId id="308" r:id="rId11"/>
    <p:sldId id="300" r:id="rId12"/>
    <p:sldId id="301" r:id="rId13"/>
    <p:sldId id="303" r:id="rId14"/>
    <p:sldId id="270" r:id="rId15"/>
    <p:sldId id="290" r:id="rId16"/>
    <p:sldId id="269" r:id="rId17"/>
  </p:sldIdLst>
  <p:sldSz cx="9144000" cy="6858000" type="screen4x3"/>
  <p:notesSz cx="6858000" cy="9144000"/>
  <p:embeddedFontLst>
    <p:embeddedFont>
      <p:font typeface="나눔바른고딕" pitchFamily="50" charset="-127"/>
      <p:regular r:id="rId19"/>
      <p:bold r:id="rId20"/>
    </p:embeddedFont>
    <p:embeddedFont>
      <p:font typeface="맑은 고딕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C36B"/>
    <a:srgbClr val="C0D597"/>
    <a:srgbClr val="FF8181"/>
    <a:srgbClr val="FF3B3B"/>
    <a:srgbClr val="FF0505"/>
    <a:srgbClr val="F68E38"/>
    <a:srgbClr val="F79F57"/>
    <a:srgbClr val="F9AD6F"/>
    <a:srgbClr val="F68D36"/>
    <a:srgbClr val="FF7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84" autoAdjust="0"/>
    <p:restoredTop sz="93664" autoAdjust="0"/>
  </p:normalViewPr>
  <p:slideViewPr>
    <p:cSldViewPr>
      <p:cViewPr varScale="1">
        <p:scale>
          <a:sx n="95" d="100"/>
          <a:sy n="95" d="100"/>
        </p:scale>
        <p:origin x="-23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634FD-B52A-4AE4-BA83-F656854F51D6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E9C093-AB05-450B-A06C-F15D8096F6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624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ABF0E-AA17-4C88-937D-070D96018A74}" type="datetimeFigureOut">
              <a:rPr lang="ko-KR" altLang="en-US" smtClean="0"/>
              <a:pPr/>
              <a:t>2016-05-15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CE6F6-FFE2-4371-B6B7-6E9E0D68FC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0080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ko-KR" altLang="en-US" sz="5000" dirty="0" smtClean="0">
                <a:latin typeface="나눔바른고딕" pitchFamily="50" charset="-127"/>
                <a:ea typeface="나눔바른고딕" pitchFamily="50" charset="-127"/>
              </a:rPr>
              <a:t>종합 설계 프로젝트 </a:t>
            </a:r>
            <a:r>
              <a:rPr lang="en-US" altLang="ko-KR" sz="5000" dirty="0" smtClean="0">
                <a:latin typeface="나눔바른고딕" pitchFamily="50" charset="-127"/>
                <a:ea typeface="나눔바른고딕" pitchFamily="50" charset="-127"/>
              </a:rPr>
              <a:t>2 &amp;</a:t>
            </a:r>
            <a:br>
              <a:rPr lang="en-US" altLang="ko-KR" sz="5000" dirty="0" smtClean="0">
                <a:latin typeface="나눔바른고딕" pitchFamily="50" charset="-127"/>
                <a:ea typeface="나눔바른고딕" pitchFamily="50" charset="-127"/>
              </a:rPr>
            </a:br>
            <a:r>
              <a:rPr lang="ko-KR" altLang="en-US" sz="5000" dirty="0" smtClean="0">
                <a:latin typeface="나눔바른고딕" pitchFamily="50" charset="-127"/>
                <a:ea typeface="나눔바른고딕" pitchFamily="50" charset="-127"/>
              </a:rPr>
              <a:t>소프트웨어 융합 프로젝트</a:t>
            </a:r>
            <a:r>
              <a:rPr lang="en-US" altLang="ko-KR" sz="5000" dirty="0" smtClean="0">
                <a:latin typeface="나눔바른고딕" pitchFamily="50" charset="-127"/>
                <a:ea typeface="나눔바른고딕" pitchFamily="50" charset="-127"/>
              </a:rPr>
              <a:t/>
            </a:r>
            <a:br>
              <a:rPr lang="en-US" altLang="ko-KR" sz="5000" dirty="0" smtClean="0">
                <a:latin typeface="나눔바른고딕" pitchFamily="50" charset="-127"/>
                <a:ea typeface="나눔바른고딕" pitchFamily="50" charset="-127"/>
              </a:rPr>
            </a:b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-</a:t>
            </a:r>
            <a:r>
              <a:rPr lang="ko-KR" altLang="en-US" sz="3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마트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내 위치안내 시스템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-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0" y="0"/>
            <a:ext cx="2843808" cy="6858000"/>
          </a:xfrm>
          <a:prstGeom prst="rtTriangle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 flipV="1">
            <a:off x="0" y="0"/>
            <a:ext cx="1907704" cy="6858000"/>
          </a:xfrm>
          <a:prstGeom prst="rtTriangle">
            <a:avLst/>
          </a:prstGeom>
          <a:solidFill>
            <a:schemeClr val="accent2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331640" y="3717032"/>
            <a:ext cx="6400800" cy="792088"/>
          </a:xfrm>
        </p:spPr>
        <p:txBody>
          <a:bodyPr/>
          <a:lstStyle/>
          <a:p>
            <a:r>
              <a:rPr lang="ko-KR" altLang="en-US" b="1" dirty="0" smtClean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rPr>
              <a:t>왜 시비조 </a:t>
            </a:r>
            <a:endParaRPr lang="en-US" altLang="ko-KR" b="1" dirty="0">
              <a:solidFill>
                <a:schemeClr val="tx1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27784" y="4797152"/>
            <a:ext cx="38884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2011105099	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차 </a:t>
            </a:r>
            <a:r>
              <a:rPr lang="ko-KR" altLang="en-US" dirty="0">
                <a:latin typeface="나눔바른고딕" pitchFamily="50" charset="-127"/>
                <a:ea typeface="나눔바른고딕" pitchFamily="50" charset="-127"/>
              </a:rPr>
              <a:t>승 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훈</a:t>
            </a:r>
            <a:endParaRPr lang="en-US" altLang="ko-KR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2011105058	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양 </a:t>
            </a:r>
            <a:r>
              <a:rPr lang="ko-KR" altLang="en-US" dirty="0">
                <a:latin typeface="나눔바른고딕" pitchFamily="50" charset="-127"/>
                <a:ea typeface="나눔바른고딕" pitchFamily="50" charset="-127"/>
              </a:rPr>
              <a:t>정 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민</a:t>
            </a:r>
            <a:endParaRPr lang="en-US" altLang="ko-KR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2011105068	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이 </a:t>
            </a:r>
            <a:r>
              <a:rPr lang="ko-KR" altLang="en-US" dirty="0">
                <a:latin typeface="나눔바른고딕" pitchFamily="50" charset="-127"/>
                <a:ea typeface="나눔바른고딕" pitchFamily="50" charset="-127"/>
              </a:rPr>
              <a:t>상 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현</a:t>
            </a:r>
            <a:endParaRPr lang="en-US" altLang="ko-KR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2013024031	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이 </a:t>
            </a:r>
            <a:r>
              <a:rPr lang="ko-KR" altLang="en-US" dirty="0">
                <a:latin typeface="나눔바른고딕" pitchFamily="50" charset="-127"/>
                <a:ea typeface="나눔바른고딕" pitchFamily="50" charset="-127"/>
              </a:rPr>
              <a:t>지 </a:t>
            </a:r>
            <a:r>
              <a:rPr lang="ko-KR" altLang="en-US" dirty="0" err="1" smtClean="0">
                <a:latin typeface="나눔바른고딕" pitchFamily="50" charset="-127"/>
                <a:ea typeface="나눔바른고딕" pitchFamily="50" charset="-127"/>
              </a:rPr>
              <a:t>혜</a:t>
            </a:r>
            <a:endParaRPr lang="en-US" altLang="ko-KR" dirty="0" smtClean="0">
              <a:latin typeface="나눔바른고딕" pitchFamily="50" charset="-127"/>
              <a:ea typeface="나눔바른고딕" pitchFamily="50" charset="-127"/>
            </a:endParaRPr>
          </a:p>
          <a:p>
            <a:pPr algn="ctr"/>
            <a:r>
              <a:rPr lang="en-US" altLang="ko-KR" dirty="0" smtClean="0">
                <a:latin typeface="나눔바른고딕" pitchFamily="50" charset="-127"/>
                <a:ea typeface="나눔바른고딕" pitchFamily="50" charset="-127"/>
              </a:rPr>
              <a:t>2013024038	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최 </a:t>
            </a:r>
            <a:r>
              <a:rPr lang="ko-KR" altLang="en-US" dirty="0">
                <a:latin typeface="나눔바른고딕" pitchFamily="50" charset="-127"/>
                <a:ea typeface="나눔바른고딕" pitchFamily="50" charset="-127"/>
              </a:rPr>
              <a:t>소 </a:t>
            </a:r>
            <a:r>
              <a:rPr lang="ko-KR" altLang="en-US" dirty="0" smtClean="0">
                <a:latin typeface="나눔바른고딕" pitchFamily="50" charset="-127"/>
                <a:ea typeface="나눔바른고딕" pitchFamily="50" charset="-127"/>
              </a:rPr>
              <a:t>영</a:t>
            </a:r>
            <a:endParaRPr lang="ko-KR" altLang="en-US" dirty="0">
              <a:latin typeface="나눔바른고딕" pitchFamily="50" charset="-127"/>
              <a:ea typeface="나눔바른고딕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4326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2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Done –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확대기능</a:t>
            </a:r>
            <a:endParaRPr lang="en-US" altLang="ko-KR" sz="3600" dirty="0" smtClean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00" y="1008000"/>
            <a:ext cx="3240001" cy="576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0" y="1008000"/>
            <a:ext cx="3240001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43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7585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2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Done –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확대기능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Demonstration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2" name="mobizen_20160515_20093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59832" y="978987"/>
            <a:ext cx="3123980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8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8856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3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The List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Do – Server Communication 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596" y="1556792"/>
            <a:ext cx="4369844" cy="436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8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7810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3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The List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Do –Virtual 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S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imulation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 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123182"/>
            <a:ext cx="2611636" cy="261163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1669118"/>
            <a:ext cx="3659696" cy="365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14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1960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4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조원 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439840" y="1332088"/>
            <a:ext cx="6228504" cy="4977232"/>
            <a:chOff x="360000" y="1440000"/>
            <a:chExt cx="6228504" cy="4977232"/>
          </a:xfrm>
        </p:grpSpPr>
        <p:sp>
          <p:nvSpPr>
            <p:cNvPr id="6" name="타원 5"/>
            <p:cNvSpPr/>
            <p:nvPr/>
          </p:nvSpPr>
          <p:spPr>
            <a:xfrm>
              <a:off x="360000" y="4511377"/>
              <a:ext cx="1980000" cy="9000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통 계 학 과</a:t>
              </a:r>
              <a:endParaRPr lang="en-US" altLang="ko-KR" sz="1500" b="1" dirty="0" smtClean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endParaRPr>
            </a:p>
            <a:p>
              <a:pPr algn="ctr"/>
              <a:r>
                <a:rPr lang="en-US" altLang="ko-KR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2013024031</a:t>
              </a:r>
            </a:p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이 지 </a:t>
              </a:r>
              <a:r>
                <a:rPr lang="ko-KR" altLang="en-US" sz="1500" b="1" dirty="0" err="1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혜</a:t>
              </a:r>
              <a:endParaRPr lang="ko-KR" altLang="en-US" sz="1500" b="1" dirty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360000" y="3508666"/>
              <a:ext cx="1980000" cy="900000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컴퓨터학부</a:t>
              </a:r>
              <a:endParaRPr lang="en-US" altLang="ko-KR" sz="1500" b="1" dirty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endParaRPr>
            </a:p>
            <a:p>
              <a:pPr algn="ctr"/>
              <a:r>
                <a:rPr lang="en-US" altLang="ko-KR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2011105068</a:t>
              </a:r>
            </a:p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이 상 현</a:t>
              </a:r>
              <a:endParaRPr lang="ko-KR" altLang="en-US" sz="1500" b="1" dirty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360000" y="5517232"/>
              <a:ext cx="1980000" cy="90000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통 계 학 과</a:t>
              </a:r>
              <a:r>
                <a:rPr lang="en-US" altLang="ko-KR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2013024038</a:t>
              </a:r>
            </a:p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최 소 영</a:t>
              </a:r>
              <a:endParaRPr lang="ko-KR" altLang="en-US" sz="1500" b="1" dirty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360000" y="2489625"/>
              <a:ext cx="1980000" cy="90000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컴퓨터학부</a:t>
              </a:r>
              <a:endParaRPr lang="en-US" altLang="ko-KR" sz="1500" b="1" dirty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endParaRPr>
            </a:p>
            <a:p>
              <a:pPr algn="ctr"/>
              <a:r>
                <a:rPr lang="en-US" altLang="ko-KR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2011105058</a:t>
              </a:r>
            </a:p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양 정 민</a:t>
              </a:r>
              <a:endParaRPr lang="ko-KR" altLang="en-US" sz="1500" b="1" dirty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360000" y="1440000"/>
              <a:ext cx="1980000" cy="900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컴퓨터학부</a:t>
              </a:r>
              <a:endParaRPr lang="en-US" altLang="ko-KR" sz="1500" b="1" dirty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endParaRPr>
            </a:p>
            <a:p>
              <a:pPr algn="ctr"/>
              <a:r>
                <a:rPr lang="en-US" altLang="ko-KR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2011105099</a:t>
              </a:r>
            </a:p>
            <a:p>
              <a:pPr algn="ctr"/>
              <a:r>
                <a:rPr lang="ko-KR" altLang="en-US" sz="1500" b="1" dirty="0" smtClean="0">
                  <a:solidFill>
                    <a:schemeClr val="tx1"/>
                  </a:solidFill>
                  <a:latin typeface="나눔바른고딕" pitchFamily="50" charset="-127"/>
                  <a:ea typeface="나눔바른고딕" pitchFamily="50" charset="-127"/>
                </a:rPr>
                <a:t>차 승 훈</a:t>
              </a:r>
              <a:endParaRPr lang="ko-KR" altLang="en-US" sz="1500" b="1" dirty="0">
                <a:solidFill>
                  <a:schemeClr val="tx1"/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36264" y="1705334"/>
              <a:ext cx="3852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조장</a:t>
              </a:r>
              <a:r>
                <a:rPr lang="en-US" altLang="ko-KR" dirty="0" smtClean="0">
                  <a:latin typeface="나눔바른고딕" pitchFamily="50" charset="-127"/>
                  <a:ea typeface="나눔바른고딕" pitchFamily="50" charset="-127"/>
                </a:rPr>
                <a:t>, </a:t>
              </a:r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기능개발</a:t>
              </a:r>
              <a:r>
                <a:rPr lang="en-US" altLang="ko-KR" dirty="0" smtClean="0">
                  <a:latin typeface="나눔바른고딕" pitchFamily="50" charset="-127"/>
                  <a:ea typeface="나눔바른고딕" pitchFamily="50" charset="-127"/>
                </a:rPr>
                <a:t>, </a:t>
              </a:r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서버</a:t>
              </a:r>
              <a:r>
                <a:rPr lang="en-US" altLang="ko-KR" dirty="0" smtClean="0">
                  <a:latin typeface="나눔바른고딕" pitchFamily="50" charset="-127"/>
                  <a:ea typeface="나눔바른고딕" pitchFamily="50" charset="-127"/>
                </a:rPr>
                <a:t>&amp;</a:t>
              </a:r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클라이언트</a:t>
              </a:r>
              <a:endParaRPr lang="ko-KR" altLang="en-US" dirty="0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736264" y="2754959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예산담당</a:t>
              </a:r>
              <a:r>
                <a:rPr lang="en-US" altLang="ko-KR" dirty="0" smtClean="0">
                  <a:latin typeface="나눔바른고딕" pitchFamily="50" charset="-127"/>
                  <a:ea typeface="나눔바른고딕" pitchFamily="50" charset="-127"/>
                </a:rPr>
                <a:t>, </a:t>
              </a:r>
              <a:r>
                <a:rPr lang="ko-KR" altLang="en-US" dirty="0" err="1" smtClean="0">
                  <a:latin typeface="나눔바른고딕" pitchFamily="50" charset="-127"/>
                  <a:ea typeface="나눔바른고딕" pitchFamily="50" charset="-127"/>
                </a:rPr>
                <a:t>비콘</a:t>
              </a:r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 연동</a:t>
              </a:r>
              <a:r>
                <a:rPr lang="en-US" altLang="ko-KR" dirty="0" smtClean="0">
                  <a:latin typeface="나눔바른고딕" pitchFamily="50" charset="-127"/>
                  <a:ea typeface="나눔바른고딕" pitchFamily="50" charset="-127"/>
                </a:rPr>
                <a:t>, </a:t>
              </a:r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데이터베이스 </a:t>
              </a:r>
              <a:endParaRPr lang="ko-KR" altLang="en-US" dirty="0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36264" y="3774000"/>
              <a:ext cx="3636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바른고딕" pitchFamily="50" charset="-127"/>
                  <a:ea typeface="나눔바른고딕" pitchFamily="50" charset="-127"/>
                </a:rPr>
                <a:t>기능개발</a:t>
              </a:r>
              <a:r>
                <a:rPr lang="en-US" altLang="ko-KR" dirty="0">
                  <a:latin typeface="나눔바른고딕" pitchFamily="50" charset="-127"/>
                  <a:ea typeface="나눔바른고딕" pitchFamily="50" charset="-127"/>
                </a:rPr>
                <a:t>, </a:t>
              </a:r>
              <a:r>
                <a:rPr lang="ko-KR" altLang="en-US" dirty="0">
                  <a:latin typeface="나눔바른고딕" pitchFamily="50" charset="-127"/>
                  <a:ea typeface="나눔바른고딕" pitchFamily="50" charset="-127"/>
                </a:rPr>
                <a:t>서버</a:t>
              </a:r>
              <a:r>
                <a:rPr lang="en-US" altLang="ko-KR" dirty="0">
                  <a:latin typeface="나눔바른고딕" pitchFamily="50" charset="-127"/>
                  <a:ea typeface="나눔바른고딕" pitchFamily="50" charset="-127"/>
                </a:rPr>
                <a:t>&amp;</a:t>
              </a:r>
              <a:r>
                <a:rPr lang="ko-KR" altLang="en-US" dirty="0">
                  <a:latin typeface="나눔바른고딕" pitchFamily="50" charset="-127"/>
                  <a:ea typeface="나눔바른고딕" pitchFamily="50" charset="-127"/>
                </a:rPr>
                <a:t>클라이언트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736264" y="4776711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디자인</a:t>
              </a:r>
              <a:r>
                <a:rPr lang="en-US" altLang="ko-KR" dirty="0" smtClean="0">
                  <a:latin typeface="나눔바른고딕" pitchFamily="50" charset="-127"/>
                  <a:ea typeface="나눔바른고딕" pitchFamily="50" charset="-127"/>
                </a:rPr>
                <a:t>, </a:t>
              </a:r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통계 데이터분석</a:t>
              </a:r>
              <a:r>
                <a:rPr lang="en-US" altLang="ko-KR" dirty="0" smtClean="0">
                  <a:latin typeface="나눔바른고딕" pitchFamily="50" charset="-127"/>
                  <a:ea typeface="나눔바른고딕" pitchFamily="50" charset="-127"/>
                </a:rPr>
                <a:t>,</a:t>
              </a:r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서버</a:t>
              </a:r>
              <a:endParaRPr lang="ko-KR" altLang="en-US" dirty="0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36264" y="5782566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바른고딕" pitchFamily="50" charset="-127"/>
                  <a:ea typeface="나눔바른고딕" pitchFamily="50" charset="-127"/>
                </a:rPr>
                <a:t>디자인</a:t>
              </a:r>
              <a:r>
                <a:rPr lang="en-US" altLang="ko-KR" dirty="0">
                  <a:latin typeface="나눔바른고딕" pitchFamily="50" charset="-127"/>
                  <a:ea typeface="나눔바른고딕" pitchFamily="50" charset="-127"/>
                </a:rPr>
                <a:t>, </a:t>
              </a:r>
              <a:r>
                <a:rPr lang="ko-KR" altLang="en-US" dirty="0">
                  <a:latin typeface="나눔바른고딕" pitchFamily="50" charset="-127"/>
                  <a:ea typeface="나눔바른고딕" pitchFamily="50" charset="-127"/>
                </a:rPr>
                <a:t>통계 </a:t>
              </a:r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데이터분석</a:t>
              </a:r>
              <a:r>
                <a:rPr lang="en-US" altLang="ko-KR" dirty="0" smtClean="0">
                  <a:latin typeface="나눔바른고딕" pitchFamily="50" charset="-127"/>
                  <a:ea typeface="나눔바른고딕" pitchFamily="50" charset="-127"/>
                </a:rPr>
                <a:t>,</a:t>
              </a:r>
              <a:r>
                <a:rPr lang="ko-KR" altLang="en-US" dirty="0" smtClean="0">
                  <a:latin typeface="나눔바른고딕" pitchFamily="50" charset="-127"/>
                  <a:ea typeface="나눔바른고딕" pitchFamily="50" charset="-127"/>
                </a:rPr>
                <a:t>서버</a:t>
              </a:r>
              <a:endParaRPr lang="ko-KR" altLang="en-US" dirty="0"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217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2784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5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개발 일정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52" y="1772816"/>
            <a:ext cx="8450103" cy="379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90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568202"/>
            <a:ext cx="5669110" cy="566911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91880" y="548680"/>
            <a:ext cx="214353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rgbClr val="C00000"/>
                </a:solidFill>
                <a:latin typeface="나눔바른고딕" pitchFamily="50" charset="-127"/>
                <a:ea typeface="나눔바른고딕" pitchFamily="50" charset="-127"/>
              </a:rPr>
              <a:t>Q&amp;A</a:t>
            </a:r>
            <a:endParaRPr lang="ko-KR" altLang="en-US" sz="6600" dirty="0">
              <a:solidFill>
                <a:srgbClr val="C00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5536" y="332656"/>
            <a:ext cx="1856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1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주제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4" name="그림 3" descr="store-produce_129860894221279359-Wal-Mart-_-panorama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54176" y="2204864"/>
            <a:ext cx="6035649" cy="3746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5616" y="1196752"/>
            <a:ext cx="705678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000" dirty="0" smtClean="0">
                <a:latin typeface="나눔바른고딕" pitchFamily="50" charset="-127"/>
                <a:ea typeface="나눔바른고딕" pitchFamily="50" charset="-127"/>
                <a:cs typeface="Arial" pitchFamily="34" charset="0"/>
              </a:rPr>
              <a:t>마켓 내 위치안내 시스템</a:t>
            </a:r>
            <a:endParaRPr lang="ko-KR" altLang="en-US" sz="5000" dirty="0">
              <a:latin typeface="나눔바른고딕" pitchFamily="50" charset="-127"/>
              <a:ea typeface="나눔바른고딕" pitchFamily="50" charset="-127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43268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2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Done –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장바구니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008000"/>
            <a:ext cx="3240000" cy="576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0" y="1008000"/>
            <a:ext cx="3240000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41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5274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02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 Done 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– B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eacon 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연동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2636912"/>
            <a:ext cx="1644774" cy="164477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80" y="2402068"/>
            <a:ext cx="2591841" cy="193941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1985671"/>
            <a:ext cx="2708920" cy="27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50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8653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2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Done –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최단거리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및 현재위치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sz="3600" dirty="0" err="1" smtClean="0">
                <a:latin typeface="나눔바른고딕" pitchFamily="50" charset="-127"/>
                <a:ea typeface="나눔바른고딕" pitchFamily="50" charset="-127"/>
              </a:rPr>
              <a:t>비콘연동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)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00" y="1008000"/>
            <a:ext cx="3240000" cy="5760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0" y="1008000"/>
            <a:ext cx="3240000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41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8653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2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Done –</a:t>
            </a:r>
            <a:r>
              <a:rPr lang="ko-KR" altLang="en-US" sz="3600" dirty="0">
                <a:latin typeface="나눔바른고딕" pitchFamily="50" charset="-127"/>
                <a:ea typeface="나눔바른고딕" pitchFamily="50" charset="-127"/>
              </a:rPr>
              <a:t>최단거리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3600" dirty="0">
                <a:latin typeface="나눔바른고딕" pitchFamily="50" charset="-127"/>
                <a:ea typeface="나눔바른고딕" pitchFamily="50" charset="-127"/>
              </a:rPr>
              <a:t>및 현재위치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sz="3600" dirty="0" err="1">
                <a:latin typeface="나눔바른고딕" pitchFamily="50" charset="-127"/>
                <a:ea typeface="나눔바른고딕" pitchFamily="50" charset="-127"/>
              </a:rPr>
              <a:t>비콘연동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)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0" y="1008000"/>
            <a:ext cx="3240000" cy="576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00" y="1008000"/>
            <a:ext cx="3240000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81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7417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2</a:t>
            </a:r>
            <a:r>
              <a:rPr lang="en-US" altLang="ko-KR" sz="3600" dirty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Done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–</a:t>
            </a:r>
            <a:r>
              <a:rPr lang="ko-KR" altLang="en-US" sz="3600" dirty="0">
                <a:latin typeface="나눔바른고딕" pitchFamily="50" charset="-127"/>
                <a:ea typeface="나눔바른고딕" pitchFamily="50" charset="-127"/>
              </a:rPr>
              <a:t>최단거리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sz="3600" dirty="0" err="1" smtClean="0">
                <a:latin typeface="나눔바른고딕" pitchFamily="50" charset="-127"/>
                <a:ea typeface="나눔바른고딕" pitchFamily="50" charset="-127"/>
              </a:rPr>
              <a:t>블루투스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 해제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)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00" y="1008000"/>
            <a:ext cx="3240001" cy="576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0" y="1008000"/>
            <a:ext cx="3240001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8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5662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2</a:t>
            </a:r>
            <a:r>
              <a:rPr lang="en-US" altLang="ko-KR" sz="3600" dirty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Done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–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최단거리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&lt;TSP&gt;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091" y="1294739"/>
            <a:ext cx="669607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69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332656"/>
            <a:ext cx="7585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solidFill>
                  <a:schemeClr val="bg1">
                    <a:lumMod val="6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0</a:t>
            </a:r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2</a:t>
            </a:r>
            <a:r>
              <a:rPr lang="en-US" altLang="ko-KR" sz="3600" dirty="0" smtClean="0">
                <a:solidFill>
                  <a:srgbClr val="A80000"/>
                </a:solidFill>
                <a:latin typeface="나눔바른고딕" pitchFamily="50" charset="-127"/>
                <a:ea typeface="나눔바른고딕" pitchFamily="50" charset="-127"/>
              </a:rPr>
              <a:t>|</a:t>
            </a:r>
            <a:r>
              <a:rPr lang="en-US" altLang="ko-KR" sz="3600" dirty="0">
                <a:latin typeface="나눔바른고딕" pitchFamily="50" charset="-127"/>
                <a:ea typeface="나눔바른고딕" pitchFamily="50" charset="-127"/>
              </a:rPr>
              <a:t> Done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–</a:t>
            </a:r>
            <a:r>
              <a:rPr lang="ko-KR" altLang="en-US" sz="3600" dirty="0" err="1" smtClean="0">
                <a:latin typeface="나눔바른고딕" pitchFamily="50" charset="-127"/>
                <a:ea typeface="나눔바른고딕" pitchFamily="50" charset="-127"/>
              </a:rPr>
              <a:t>어플기능</a:t>
            </a:r>
            <a:r>
              <a:rPr lang="ko-KR" altLang="en-US" sz="3600" dirty="0" smtClean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3600" dirty="0" smtClean="0">
                <a:latin typeface="나눔바른고딕" pitchFamily="50" charset="-127"/>
                <a:ea typeface="나눔바른고딕" pitchFamily="50" charset="-127"/>
              </a:rPr>
              <a:t>Demonstration</a:t>
            </a:r>
            <a:endParaRPr lang="ko-KR" altLang="en-US" sz="3600" dirty="0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2" name="mobizen_20160515_19262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59832" y="978987"/>
            <a:ext cx="3083409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84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</TotalTime>
  <Words>165</Words>
  <Application>Microsoft Office PowerPoint</Application>
  <PresentationFormat>화면 슬라이드 쇼(4:3)</PresentationFormat>
  <Paragraphs>42</Paragraphs>
  <Slides>16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굴림</vt:lpstr>
      <vt:lpstr>Arial</vt:lpstr>
      <vt:lpstr>나눔바른고딕</vt:lpstr>
      <vt:lpstr>맑은 고딕</vt:lpstr>
      <vt:lpstr>Office 테마</vt:lpstr>
      <vt:lpstr>종합 설계 프로젝트 2 &amp; 소프트웨어 융합 프로젝트 -마트 내 위치안내 시스템-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마트 내 위치안내 서비스</dc:title>
  <dc:creator>LGE</dc:creator>
  <cp:lastModifiedBy>jungmin</cp:lastModifiedBy>
  <cp:revision>172</cp:revision>
  <dcterms:created xsi:type="dcterms:W3CDTF">2016-03-05T13:42:50Z</dcterms:created>
  <dcterms:modified xsi:type="dcterms:W3CDTF">2016-05-15T12:36:27Z</dcterms:modified>
</cp:coreProperties>
</file>

<file path=docProps/thumbnail.jpeg>
</file>